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3"/>
  </p:sldIdLst>
  <p:sldSz cx="30240605" cy="21383625"/>
  <p:notesSz cx="9144000" cy="6858000"/>
  <p:custDataLst>
    <p:tags r:id="rId9"/>
  </p:custDataLst>
  <p:defaultTextStyle>
    <a:defPPr>
      <a:defRPr lang="zh-CN"/>
    </a:defPPr>
    <a:lvl1pPr marL="0" lvl="0" indent="0" algn="l" defTabSz="247840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kern="1200">
        <a:solidFill>
          <a:schemeClr val="tx1"/>
        </a:solidFill>
        <a:latin typeface="Calibri" panose="020F0502020204030204" charset="0"/>
        <a:ea typeface="等线" panose="02010600030101010101" charset="-122"/>
      </a:defRPr>
    </a:lvl1pPr>
    <a:lvl2pPr marL="1238250" lvl="1" indent="0" algn="l" defTabSz="247840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kern="1200">
        <a:solidFill>
          <a:schemeClr val="tx1"/>
        </a:solidFill>
        <a:latin typeface="Calibri" panose="020F0502020204030204" charset="0"/>
        <a:ea typeface="等线" panose="02010600030101010101" charset="-122"/>
      </a:defRPr>
    </a:lvl2pPr>
    <a:lvl3pPr marL="2478405" lvl="2" indent="0" algn="l" defTabSz="247840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kern="1200">
        <a:solidFill>
          <a:schemeClr val="tx1"/>
        </a:solidFill>
        <a:latin typeface="Calibri" panose="020F0502020204030204" charset="0"/>
        <a:ea typeface="等线" panose="02010600030101010101" charset="-122"/>
      </a:defRPr>
    </a:lvl3pPr>
    <a:lvl4pPr marL="3716655" lvl="3" indent="0" algn="l" defTabSz="247840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kern="1200">
        <a:solidFill>
          <a:schemeClr val="tx1"/>
        </a:solidFill>
        <a:latin typeface="Calibri" panose="020F0502020204030204" charset="0"/>
        <a:ea typeface="等线" panose="02010600030101010101" charset="-122"/>
      </a:defRPr>
    </a:lvl4pPr>
    <a:lvl5pPr marL="4956175" lvl="4" indent="0" algn="l" defTabSz="247840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kern="1200">
        <a:solidFill>
          <a:schemeClr val="tx1"/>
        </a:solidFill>
        <a:latin typeface="Calibri" panose="020F0502020204030204" charset="0"/>
        <a:ea typeface="等线" panose="02010600030101010101" charset="-122"/>
      </a:defRPr>
    </a:lvl5pPr>
    <a:lvl6pPr marL="2286000" lvl="5" indent="0" algn="l" defTabSz="247840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kern="1200">
        <a:solidFill>
          <a:schemeClr val="tx1"/>
        </a:solidFill>
        <a:latin typeface="Calibri" panose="020F0502020204030204" charset="0"/>
        <a:ea typeface="等线" panose="02010600030101010101" charset="-122"/>
      </a:defRPr>
    </a:lvl6pPr>
    <a:lvl7pPr marL="2743200" lvl="6" indent="0" algn="l" defTabSz="247840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kern="1200">
        <a:solidFill>
          <a:schemeClr val="tx1"/>
        </a:solidFill>
        <a:latin typeface="Calibri" panose="020F0502020204030204" charset="0"/>
        <a:ea typeface="等线" panose="02010600030101010101" charset="-122"/>
      </a:defRPr>
    </a:lvl7pPr>
    <a:lvl8pPr marL="3200400" lvl="7" indent="0" algn="l" defTabSz="247840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kern="1200">
        <a:solidFill>
          <a:schemeClr val="tx1"/>
        </a:solidFill>
        <a:latin typeface="Calibri" panose="020F0502020204030204" charset="0"/>
        <a:ea typeface="等线" panose="02010600030101010101" charset="-122"/>
      </a:defRPr>
    </a:lvl8pPr>
    <a:lvl9pPr marL="3657600" lvl="8" indent="0" algn="l" defTabSz="247840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kern="1200">
        <a:solidFill>
          <a:schemeClr val="tx1"/>
        </a:solidFill>
        <a:latin typeface="Calibri" panose="020F0502020204030204" charset="0"/>
        <a:ea typeface="等线" panose="02010600030101010101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13298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38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02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/>
    <p:restoredTop sz="94660"/>
  </p:normalViewPr>
  <p:slideViewPr>
    <p:cSldViewPr snapToGrid="0" showGuides="1">
      <p:cViewPr>
        <p:scale>
          <a:sx n="33" d="100"/>
          <a:sy n="33" d="100"/>
        </p:scale>
        <p:origin x="942" y="-126"/>
      </p:cViewPr>
      <p:guideLst>
        <p:guide orient="horz" pos="13298"/>
        <p:guide pos="848"/>
        <p:guide pos="18838"/>
        <p:guide pos="10742"/>
        <p:guide orient="horz" pos="6702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934891" y="857250"/>
            <a:ext cx="3274219" cy="23145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pPr fontAlgn="auto"/>
            <a:r>
              <a:rPr lang="zh-CN" altLang="en-US" sz="1871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pPr fontAlgn="auto"/>
            <a:r>
              <a:rPr lang="zh-CN" altLang="en-US" sz="7485" strike="noStrike" noProof="1" smtClean="0"/>
              <a:t>单击以编辑母版副标题样式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1372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zh-CN" altLang="en-US" sz="8730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74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623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561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5615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pPr fontAlgn="auto"/>
            <a:r>
              <a:rPr lang="zh-CN" altLang="en-US" sz="1372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 fontAlgn="auto"/>
            <a:r>
              <a:rPr lang="zh-CN" altLang="en-US" sz="8730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74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623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561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5615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1372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z="8730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74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623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561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5615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pPr fontAlgn="auto"/>
            <a:r>
              <a:rPr lang="zh-CN" altLang="en-US" sz="1871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7485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1372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 fontAlgn="auto"/>
            <a:r>
              <a:rPr lang="zh-CN" altLang="en-US" sz="8730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74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623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561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5615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 fontAlgn="auto"/>
            <a:r>
              <a:rPr lang="zh-CN" altLang="en-US" sz="8730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74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623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561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5615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pPr fontAlgn="auto"/>
            <a:r>
              <a:rPr lang="zh-CN" altLang="en-US" sz="1372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 fontAlgn="auto"/>
            <a:r>
              <a:rPr lang="zh-CN" altLang="en-US" sz="7485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 fontAlgn="auto"/>
            <a:r>
              <a:rPr lang="zh-CN" altLang="en-US" sz="8730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74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623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561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5615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 fontAlgn="auto"/>
            <a:r>
              <a:rPr lang="zh-CN" altLang="en-US" sz="7485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 fontAlgn="auto"/>
            <a:r>
              <a:rPr lang="zh-CN" altLang="en-US" sz="8730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74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623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561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5615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1372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pPr fontAlgn="auto"/>
            <a:r>
              <a:rPr lang="zh-CN" altLang="en-US" sz="998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 fontAlgn="auto"/>
            <a:r>
              <a:rPr lang="zh-CN" altLang="en-US" sz="9980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873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748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623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6235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 fontAlgn="auto"/>
            <a:r>
              <a:rPr lang="zh-CN" altLang="en-US" sz="4990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pPr fontAlgn="auto"/>
            <a:r>
              <a:rPr lang="zh-CN" altLang="en-US" sz="998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pPr fontAlgn="auto"/>
            <a:r>
              <a:rPr lang="zh-CN" altLang="en-US" sz="9980" strike="noStrike" noProof="1" smtClean="0"/>
              <a:t>单击图标添加图片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 fontAlgn="auto"/>
            <a:r>
              <a:rPr lang="zh-CN" altLang="en-US" sz="4990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625" y="1138238"/>
            <a:ext cx="26081038" cy="413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13720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625" y="5692775"/>
            <a:ext cx="26081038" cy="135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8730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74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623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561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5615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625" y="19819938"/>
            <a:ext cx="6804025" cy="1138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AF05E53-C92C-43A0-8838-CCA8E09E8F6A}" type="datetimeFigureOut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125" y="19819938"/>
            <a:ext cx="10206038" cy="1138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6638" y="19819938"/>
            <a:ext cx="6804025" cy="1138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2A171E8-16C0-4D3E-8BE9-6AFA1B14E576}" type="slidenum">
              <a:rPr lang="zh-CN" altLang="en-US" sz="37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320675" y="1987550"/>
            <a:ext cx="9690100" cy="19123025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600" b="1" strike="noStrike" spc="3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0038" y="180975"/>
            <a:ext cx="29649738" cy="180657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00000"/>
              </a:lnSpc>
              <a:buClrTx/>
              <a:buSzTx/>
              <a:buFontTx/>
            </a:pPr>
            <a:r>
              <a:rPr lang="zh-CN" sz="8000" strike="noStrike" noProof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建设项目规划许可批前</a:t>
            </a:r>
            <a:r>
              <a:rPr lang="zh-CN" altLang="en-US" sz="8000" strike="noStrike" noProof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</a:t>
            </a:r>
            <a:r>
              <a:rPr lang="zh-CN" altLang="en-US" sz="8000" strike="noStrike" spc="3000" noProof="1"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示</a:t>
            </a:r>
            <a:endParaRPr lang="zh-CN" altLang="en-US" sz="8000" strike="noStrike" spc="3000" noProof="1" dirty="0"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0363" y="2257425"/>
            <a:ext cx="9588500" cy="18638838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ct val="150000"/>
              </a:lnSpc>
            </a:pPr>
            <a:r>
              <a:rPr lang="zh-CN" altLang="en-US" sz="3500" spc="30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3500" spc="30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endParaRPr lang="zh-CN" altLang="en-US" sz="2300" b="1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6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600" b="1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6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6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日至202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6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公式方式：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60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60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6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6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建设单位：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兴宁市城市管理和综合执法局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6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兴宁市南部新城市政排水防涝工程（三期）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1标段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6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建设地点：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兴宁市中心城区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6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公示内容：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项目长度约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7100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米（其中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42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号区周边段长约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3000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米、兴将二路（锦绣学校段）长约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1200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米、原四馆一场周边段长约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2900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米），建设内容：新建排水管（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DN800-DN1500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）及其他相关配套设施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  <a:buClrTx/>
              <a:buSzTx/>
              <a:buFontTx/>
            </a:pP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该图仅为示意图，准确数据以最后审批为准。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我局核发该项目《建设工程规划许可证》，现予公示。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并附有联系方式。逾期末提出的，视为放弃申诉权利。本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260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联系电话：0753-</a:t>
            </a:r>
            <a:r>
              <a:rPr lang="en-US" sz="260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3238673</a:t>
            </a:r>
            <a:r>
              <a:rPr lang="zh-CN" altLang="en-US" sz="260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（城市规划股）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60000"/>
              </a:lnSpc>
            </a:pPr>
            <a:endParaRPr lang="zh-CN" altLang="en-US" sz="260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sz="26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6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038" y="168275"/>
            <a:ext cx="29649738" cy="209423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9993313" y="17643475"/>
            <a:ext cx="19912013" cy="14288"/>
          </a:xfrm>
          <a:prstGeom prst="line">
            <a:avLst/>
          </a:pr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352213" y="17643475"/>
            <a:ext cx="14288" cy="3463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0185400" y="17919700"/>
            <a:ext cx="933450" cy="30003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fontAlgn="auto"/>
            <a:r>
              <a:rPr lang="zh-CN" altLang="en-US" sz="4880" noProof="1">
                <a:latin typeface="+mn-lt"/>
                <a:ea typeface="+mn-ea"/>
                <a:cs typeface="+mn-cs"/>
              </a:rPr>
              <a:t>指</a:t>
            </a:r>
            <a:r>
              <a:rPr lang="en-US" altLang="zh-CN" sz="4880" noProof="1">
                <a:latin typeface="+mn-lt"/>
                <a:ea typeface="+mn-ea"/>
                <a:cs typeface="+mn-cs"/>
              </a:rPr>
              <a:t>  </a:t>
            </a:r>
            <a:r>
              <a:rPr lang="zh-CN" altLang="en-US" sz="4880" noProof="1">
                <a:latin typeface="+mn-lt"/>
                <a:ea typeface="+mn-ea"/>
                <a:cs typeface="+mn-cs"/>
              </a:rPr>
              <a:t>南</a:t>
            </a:r>
            <a:r>
              <a:rPr lang="en-US" altLang="zh-CN" sz="4880" noProof="1">
                <a:latin typeface="+mn-lt"/>
                <a:ea typeface="+mn-ea"/>
                <a:cs typeface="+mn-cs"/>
              </a:rPr>
              <a:t>  </a:t>
            </a:r>
            <a:r>
              <a:rPr lang="zh-CN" altLang="en-US" sz="4880" noProof="1">
                <a:latin typeface="+mn-lt"/>
                <a:ea typeface="+mn-ea"/>
                <a:cs typeface="+mn-cs"/>
              </a:rPr>
              <a:t>针</a:t>
            </a:r>
            <a:endParaRPr lang="zh-CN" altLang="en-US" noProof="1"/>
          </a:p>
        </p:txBody>
      </p:sp>
      <p:cxnSp>
        <p:nvCxnSpPr>
          <p:cNvPr id="23" name="直接连接符 22"/>
          <p:cNvCxnSpPr/>
          <p:nvPr/>
        </p:nvCxnSpPr>
        <p:spPr>
          <a:xfrm>
            <a:off x="15652750" y="17657763"/>
            <a:ext cx="14288" cy="3449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4522450" y="17894300"/>
            <a:ext cx="933450" cy="30019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fontAlgn="auto"/>
            <a:r>
              <a:rPr lang="zh-CN" altLang="en-US" sz="4880" noProof="1">
                <a:latin typeface="+mn-lt"/>
                <a:ea typeface="+mn-ea"/>
                <a:cs typeface="+mn-cs"/>
              </a:rPr>
              <a:t>图</a:t>
            </a:r>
            <a:r>
              <a:rPr lang="en-US" altLang="zh-CN" sz="4880" noProof="1">
                <a:latin typeface="+mn-lt"/>
                <a:ea typeface="+mn-ea"/>
                <a:cs typeface="+mn-cs"/>
              </a:rPr>
              <a:t>         </a:t>
            </a:r>
            <a:r>
              <a:rPr lang="zh-CN" altLang="en-US" sz="4880" noProof="1">
                <a:latin typeface="+mn-lt"/>
                <a:ea typeface="+mn-ea"/>
                <a:cs typeface="+mn-cs"/>
              </a:rPr>
              <a:t>例</a:t>
            </a:r>
            <a:endParaRPr lang="zh-CN" altLang="en-US" noProof="1"/>
          </a:p>
        </p:txBody>
      </p: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750" y="2940685"/>
            <a:ext cx="2642235" cy="247904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4412595" y="17660303"/>
            <a:ext cx="14288" cy="3449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20240801兴宁中心城区控规用地(仓储用地+2个油站+卫生站+2-05-14、15三旧改造、兴将路马路下+7-01-14+高级技工学校+兴中变电站+11-03-01+06-01-08+9-03-02+9-03-06+5-01-11）_t3_t6(1)-Model"/>
          <p:cNvPicPr>
            <a:picLocks noChangeAspect="1"/>
          </p:cNvPicPr>
          <p:nvPr/>
        </p:nvPicPr>
        <p:blipFill>
          <a:blip r:embed="rId3"/>
          <a:srcRect t="12543" b="13351"/>
          <a:stretch>
            <a:fillRect/>
          </a:stretch>
        </p:blipFill>
        <p:spPr>
          <a:xfrm rot="16200000">
            <a:off x="10646410" y="1725295"/>
            <a:ext cx="18697575" cy="197624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NjdmOWRlMGY3YzQ2NmRlYmU4Y2ZjZWJhOTRlOGIzNj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623</Words>
  <Application>WPS 演示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等线</vt:lpstr>
      <vt:lpstr>微软雅黑</vt:lpstr>
      <vt:lpstr>Arial Unicode MS</vt:lpstr>
      <vt:lpstr>等线 Light</vt:lpstr>
      <vt:lpstr>Calibri Light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GIGATYBE2</cp:lastModifiedBy>
  <cp:revision>115</cp:revision>
  <dcterms:created xsi:type="dcterms:W3CDTF">2021-06-04T03:10:00Z</dcterms:created>
  <dcterms:modified xsi:type="dcterms:W3CDTF">2025-05-21T06:42:59Z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2E616AB922924E70946AEC29787399C9</vt:lpwstr>
  </property>
  <property fmtid="{D5CDD505-2E9C-101B-9397-08002B2CF9AE}" pid="3" name="KSOProductBuildVer">
    <vt:lpwstr>2052-12.1.0.21171</vt:lpwstr>
  </property>
  <property fmtid="{D5CDD505-2E9C-101B-9397-08002B2CF9AE}" pid="4" name="KSOSaveFontToCloudKey">
    <vt:lpwstr>890751066_btnclosed</vt:lpwstr>
  </property>
</Properties>
</file>