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3"/>
  </p:sldIdLst>
  <p:sldSz cx="30239970" cy="21383625"/>
  <p:notesSz cx="6858000" cy="9144000"/>
  <p:defaultTextStyle>
    <a:defPPr>
      <a:defRPr lang="zh-CN"/>
    </a:defPPr>
    <a:lvl1pPr marL="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1pPr>
    <a:lvl2pPr marL="123888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2pPr>
    <a:lvl3pPr marL="247777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3pPr>
    <a:lvl4pPr marL="371665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4pPr>
    <a:lvl5pPr marL="495617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5pPr>
    <a:lvl6pPr marL="619506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6pPr>
    <a:lvl7pPr marL="743394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7pPr>
    <a:lvl8pPr marL="8672830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8pPr>
    <a:lvl9pPr marL="9911715" algn="l" defTabSz="2477770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251" userDrawn="1">
          <p15:clr>
            <a:srgbClr val="A4A3A4"/>
          </p15:clr>
        </p15:guide>
        <p15:guide id="2" pos="848" userDrawn="1">
          <p15:clr>
            <a:srgbClr val="A4A3A4"/>
          </p15:clr>
        </p15:guide>
        <p15:guide id="3" pos="18866" userDrawn="1">
          <p15:clr>
            <a:srgbClr val="A4A3A4"/>
          </p15:clr>
        </p15:guide>
        <p15:guide id="4" pos="10742" userDrawn="1">
          <p15:clr>
            <a:srgbClr val="A4A3A4"/>
          </p15:clr>
        </p15:guide>
        <p15:guide id="5" orient="horz" pos="6702" userDrawn="1">
          <p15:clr>
            <a:srgbClr val="A4A3A4"/>
          </p15:clr>
        </p15:guide>
        <p15:guide id="6" orient="horz" pos="1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CDB1"/>
    <a:srgbClr val="DE914D"/>
    <a:srgbClr val="EB8AEB"/>
    <a:srgbClr val="548235"/>
    <a:srgbClr val="FF7FFE"/>
    <a:srgbClr val="FB00F9"/>
    <a:srgbClr val="3C71A9"/>
    <a:srgbClr val="4489CA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37" d="100"/>
          <a:sy n="37" d="100"/>
        </p:scale>
        <p:origin x="1362" y="114"/>
      </p:cViewPr>
      <p:guideLst>
        <p:guide orient="horz" pos="13251"/>
        <p:guide pos="848"/>
        <p:guide pos="18866"/>
        <p:guide pos="10742"/>
        <p:guide orient="horz" pos="6702"/>
        <p:guide orient="horz" pos="1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6873" y="1143000"/>
            <a:ext cx="4364254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3499590"/>
            <a:ext cx="25704245" cy="7444669"/>
          </a:xfrm>
        </p:spPr>
        <p:txBody>
          <a:bodyPr anchor="b"/>
          <a:lstStyle>
            <a:lvl1pPr algn="ctr">
              <a:defRPr sz="1871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80036" y="11231355"/>
            <a:ext cx="22680216" cy="5162758"/>
          </a:xfrm>
        </p:spPr>
        <p:txBody>
          <a:bodyPr/>
          <a:lstStyle>
            <a:lvl1pPr marL="0" indent="0" algn="ctr">
              <a:buNone/>
              <a:defRPr sz="7485"/>
            </a:lvl1pPr>
            <a:lvl2pPr marL="1425575" indent="0" algn="ctr">
              <a:buNone/>
              <a:defRPr sz="6235"/>
            </a:lvl2pPr>
            <a:lvl3pPr marL="2851150" indent="0" algn="ctr">
              <a:buNone/>
              <a:defRPr sz="5615"/>
            </a:lvl3pPr>
            <a:lvl4pPr marL="4276725" indent="0" algn="ctr">
              <a:buNone/>
              <a:defRPr sz="4990"/>
            </a:lvl4pPr>
            <a:lvl5pPr marL="5702300" indent="0" algn="ctr">
              <a:buNone/>
              <a:defRPr sz="4990"/>
            </a:lvl5pPr>
            <a:lvl6pPr marL="7127875" indent="0" algn="ctr">
              <a:buNone/>
              <a:defRPr sz="4990"/>
            </a:lvl6pPr>
            <a:lvl7pPr marL="8553450" indent="0" algn="ctr">
              <a:buNone/>
              <a:defRPr sz="4990"/>
            </a:lvl7pPr>
            <a:lvl8pPr marL="9979025" indent="0" algn="ctr">
              <a:buNone/>
              <a:defRPr sz="4990"/>
            </a:lvl8pPr>
            <a:lvl9pPr marL="11404600" indent="0" algn="ctr">
              <a:buNone/>
              <a:defRPr sz="499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1138480"/>
            <a:ext cx="6520562" cy="1812163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2079021" y="1138480"/>
            <a:ext cx="19183683" cy="18121634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5331063"/>
            <a:ext cx="26082248" cy="8894992"/>
          </a:xfrm>
        </p:spPr>
        <p:txBody>
          <a:bodyPr anchor="b"/>
          <a:lstStyle>
            <a:lvl1pPr>
              <a:defRPr sz="1871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63272" y="14310205"/>
            <a:ext cx="26082248" cy="4677666"/>
          </a:xfrm>
        </p:spPr>
        <p:txBody>
          <a:bodyPr/>
          <a:lstStyle>
            <a:lvl1pPr marL="0" indent="0">
              <a:buNone/>
              <a:defRPr sz="7485">
                <a:solidFill>
                  <a:schemeClr val="tx1"/>
                </a:solidFill>
              </a:defRPr>
            </a:lvl1pPr>
            <a:lvl2pPr marL="1425575" indent="0">
              <a:buNone/>
              <a:defRPr sz="6235">
                <a:solidFill>
                  <a:schemeClr val="tx1">
                    <a:tint val="75000"/>
                  </a:schemeClr>
                </a:solidFill>
              </a:defRPr>
            </a:lvl2pPr>
            <a:lvl3pPr marL="2851150" indent="0">
              <a:buNone/>
              <a:defRPr sz="5615">
                <a:solidFill>
                  <a:schemeClr val="tx1">
                    <a:tint val="75000"/>
                  </a:schemeClr>
                </a:solidFill>
              </a:defRPr>
            </a:lvl3pPr>
            <a:lvl4pPr marL="427672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4pPr>
            <a:lvl5pPr marL="570230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5pPr>
            <a:lvl6pPr marL="712787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6pPr>
            <a:lvl7pPr marL="855345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7pPr>
            <a:lvl8pPr marL="9979025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8pPr>
            <a:lvl9pPr marL="11404600" indent="0">
              <a:buNone/>
              <a:defRPr sz="49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079020" y="5692400"/>
            <a:ext cx="12852122" cy="1356771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5309146" y="5692400"/>
            <a:ext cx="12852122" cy="1356771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138485"/>
            <a:ext cx="26082248" cy="413317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082962" y="5241960"/>
            <a:ext cx="12793057" cy="2569003"/>
          </a:xfrm>
        </p:spPr>
        <p:txBody>
          <a:bodyPr anchor="b"/>
          <a:lstStyle>
            <a:lvl1pPr marL="0" indent="0">
              <a:buNone/>
              <a:defRPr sz="7485" b="1"/>
            </a:lvl1pPr>
            <a:lvl2pPr marL="1425575" indent="0">
              <a:buNone/>
              <a:defRPr sz="6235" b="1"/>
            </a:lvl2pPr>
            <a:lvl3pPr marL="2851150" indent="0">
              <a:buNone/>
              <a:defRPr sz="5615" b="1"/>
            </a:lvl3pPr>
            <a:lvl4pPr marL="4276725" indent="0">
              <a:buNone/>
              <a:defRPr sz="4990" b="1"/>
            </a:lvl4pPr>
            <a:lvl5pPr marL="5702300" indent="0">
              <a:buNone/>
              <a:defRPr sz="4990" b="1"/>
            </a:lvl5pPr>
            <a:lvl6pPr marL="7127875" indent="0">
              <a:buNone/>
              <a:defRPr sz="4990" b="1"/>
            </a:lvl6pPr>
            <a:lvl7pPr marL="8553450" indent="0">
              <a:buNone/>
              <a:defRPr sz="4990" b="1"/>
            </a:lvl7pPr>
            <a:lvl8pPr marL="9979025" indent="0">
              <a:buNone/>
              <a:defRPr sz="4990" b="1"/>
            </a:lvl8pPr>
            <a:lvl9pPr marL="11404600" indent="0">
              <a:buNone/>
              <a:defRPr sz="499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082962" y="7810963"/>
            <a:ext cx="12793057" cy="1148875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15309148" y="5241960"/>
            <a:ext cx="12856061" cy="2569003"/>
          </a:xfrm>
        </p:spPr>
        <p:txBody>
          <a:bodyPr anchor="b"/>
          <a:lstStyle>
            <a:lvl1pPr marL="0" indent="0">
              <a:buNone/>
              <a:defRPr sz="7485" b="1"/>
            </a:lvl1pPr>
            <a:lvl2pPr marL="1425575" indent="0">
              <a:buNone/>
              <a:defRPr sz="6235" b="1"/>
            </a:lvl2pPr>
            <a:lvl3pPr marL="2851150" indent="0">
              <a:buNone/>
              <a:defRPr sz="5615" b="1"/>
            </a:lvl3pPr>
            <a:lvl4pPr marL="4276725" indent="0">
              <a:buNone/>
              <a:defRPr sz="4990" b="1"/>
            </a:lvl4pPr>
            <a:lvl5pPr marL="5702300" indent="0">
              <a:buNone/>
              <a:defRPr sz="4990" b="1"/>
            </a:lvl5pPr>
            <a:lvl6pPr marL="7127875" indent="0">
              <a:buNone/>
              <a:defRPr sz="4990" b="1"/>
            </a:lvl6pPr>
            <a:lvl7pPr marL="8553450" indent="0">
              <a:buNone/>
              <a:defRPr sz="4990" b="1"/>
            </a:lvl7pPr>
            <a:lvl8pPr marL="9979025" indent="0">
              <a:buNone/>
              <a:defRPr sz="4990" b="1"/>
            </a:lvl8pPr>
            <a:lvl9pPr marL="11404600" indent="0">
              <a:buNone/>
              <a:defRPr sz="499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15309148" y="7810963"/>
            <a:ext cx="12856061" cy="1148875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25575"/>
            <a:ext cx="9753280" cy="4989513"/>
          </a:xfrm>
        </p:spPr>
        <p:txBody>
          <a:bodyPr anchor="b"/>
          <a:lstStyle>
            <a:lvl1pPr>
              <a:defRPr sz="998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56061" y="3078850"/>
            <a:ext cx="15309146" cy="15196234"/>
          </a:xfrm>
        </p:spPr>
        <p:txBody>
          <a:bodyPr/>
          <a:lstStyle>
            <a:lvl1pPr>
              <a:defRPr sz="9980"/>
            </a:lvl1pPr>
            <a:lvl2pPr>
              <a:defRPr sz="8730"/>
            </a:lvl2pPr>
            <a:lvl3pPr>
              <a:defRPr sz="7485"/>
            </a:lvl3pPr>
            <a:lvl4pPr>
              <a:defRPr sz="6235"/>
            </a:lvl4pPr>
            <a:lvl5pPr>
              <a:defRPr sz="6235"/>
            </a:lvl5pPr>
            <a:lvl6pPr>
              <a:defRPr sz="6235"/>
            </a:lvl6pPr>
            <a:lvl7pPr>
              <a:defRPr sz="6235"/>
            </a:lvl7pPr>
            <a:lvl8pPr>
              <a:defRPr sz="6235"/>
            </a:lvl8pPr>
            <a:lvl9pPr>
              <a:defRPr sz="6235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082959" y="6415088"/>
            <a:ext cx="9753280" cy="11884743"/>
          </a:xfrm>
        </p:spPr>
        <p:txBody>
          <a:bodyPr/>
          <a:lstStyle>
            <a:lvl1pPr marL="0" indent="0">
              <a:buNone/>
              <a:defRPr sz="4990"/>
            </a:lvl1pPr>
            <a:lvl2pPr marL="1425575" indent="0">
              <a:buNone/>
              <a:defRPr sz="4365"/>
            </a:lvl2pPr>
            <a:lvl3pPr marL="2851150" indent="0">
              <a:buNone/>
              <a:defRPr sz="3740"/>
            </a:lvl3pPr>
            <a:lvl4pPr marL="4276725" indent="0">
              <a:buNone/>
              <a:defRPr sz="3120"/>
            </a:lvl4pPr>
            <a:lvl5pPr marL="5702300" indent="0">
              <a:buNone/>
              <a:defRPr sz="3120"/>
            </a:lvl5pPr>
            <a:lvl6pPr marL="7127875" indent="0">
              <a:buNone/>
              <a:defRPr sz="3120"/>
            </a:lvl6pPr>
            <a:lvl7pPr marL="8553450" indent="0">
              <a:buNone/>
              <a:defRPr sz="3120"/>
            </a:lvl7pPr>
            <a:lvl8pPr marL="9979025" indent="0">
              <a:buNone/>
              <a:defRPr sz="3120"/>
            </a:lvl8pPr>
            <a:lvl9pPr marL="11404600" indent="0">
              <a:buNone/>
              <a:defRPr sz="312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25575"/>
            <a:ext cx="9753280" cy="4989513"/>
          </a:xfrm>
        </p:spPr>
        <p:txBody>
          <a:bodyPr anchor="b"/>
          <a:lstStyle>
            <a:lvl1pPr>
              <a:defRPr sz="998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3078850"/>
            <a:ext cx="15309146" cy="15196234"/>
          </a:xfrm>
        </p:spPr>
        <p:txBody>
          <a:bodyPr anchor="t"/>
          <a:lstStyle>
            <a:lvl1pPr marL="0" indent="0">
              <a:buNone/>
              <a:defRPr sz="9980"/>
            </a:lvl1pPr>
            <a:lvl2pPr marL="1425575" indent="0">
              <a:buNone/>
              <a:defRPr sz="8730"/>
            </a:lvl2pPr>
            <a:lvl3pPr marL="2851150" indent="0">
              <a:buNone/>
              <a:defRPr sz="7485"/>
            </a:lvl3pPr>
            <a:lvl4pPr marL="4276725" indent="0">
              <a:buNone/>
              <a:defRPr sz="6235"/>
            </a:lvl4pPr>
            <a:lvl5pPr marL="5702300" indent="0">
              <a:buNone/>
              <a:defRPr sz="6235"/>
            </a:lvl5pPr>
            <a:lvl6pPr marL="7127875" indent="0">
              <a:buNone/>
              <a:defRPr sz="6235"/>
            </a:lvl6pPr>
            <a:lvl7pPr marL="8553450" indent="0">
              <a:buNone/>
              <a:defRPr sz="6235"/>
            </a:lvl7pPr>
            <a:lvl8pPr marL="9979025" indent="0">
              <a:buNone/>
              <a:defRPr sz="6235"/>
            </a:lvl8pPr>
            <a:lvl9pPr marL="11404600" indent="0">
              <a:buNone/>
              <a:defRPr sz="6235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082959" y="6415088"/>
            <a:ext cx="9753280" cy="11884743"/>
          </a:xfrm>
        </p:spPr>
        <p:txBody>
          <a:bodyPr/>
          <a:lstStyle>
            <a:lvl1pPr marL="0" indent="0">
              <a:buNone/>
              <a:defRPr sz="4990"/>
            </a:lvl1pPr>
            <a:lvl2pPr marL="1425575" indent="0">
              <a:buNone/>
              <a:defRPr sz="4365"/>
            </a:lvl2pPr>
            <a:lvl3pPr marL="2851150" indent="0">
              <a:buNone/>
              <a:defRPr sz="3740"/>
            </a:lvl3pPr>
            <a:lvl4pPr marL="4276725" indent="0">
              <a:buNone/>
              <a:defRPr sz="3120"/>
            </a:lvl4pPr>
            <a:lvl5pPr marL="5702300" indent="0">
              <a:buNone/>
              <a:defRPr sz="3120"/>
            </a:lvl5pPr>
            <a:lvl6pPr marL="7127875" indent="0">
              <a:buNone/>
              <a:defRPr sz="3120"/>
            </a:lvl6pPr>
            <a:lvl7pPr marL="8553450" indent="0">
              <a:buNone/>
              <a:defRPr sz="3120"/>
            </a:lvl7pPr>
            <a:lvl8pPr marL="9979025" indent="0">
              <a:buNone/>
              <a:defRPr sz="3120"/>
            </a:lvl8pPr>
            <a:lvl9pPr marL="11404600" indent="0">
              <a:buNone/>
              <a:defRPr sz="312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1138485"/>
            <a:ext cx="26082248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5692400"/>
            <a:ext cx="26082248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05E53-C92C-43A0-8838-CCA8E09E8F6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171E8-16C0-4D3E-8BE9-6AFA1B14E5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851150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3105" indent="-713105" algn="l" defTabSz="2851150" rtl="0" eaLnBrk="1" latinLnBrk="0" hangingPunct="1">
        <a:lnSpc>
          <a:spcPct val="90000"/>
        </a:lnSpc>
        <a:spcBef>
          <a:spcPts val="3120"/>
        </a:spcBef>
        <a:buFont typeface="Arial" panose="020B0604020202020204" pitchFamily="34" charset="0"/>
        <a:buChar char="•"/>
        <a:defRPr sz="8730" kern="1200">
          <a:solidFill>
            <a:schemeClr val="tx1"/>
          </a:solidFill>
          <a:latin typeface="+mn-lt"/>
          <a:ea typeface="+mn-ea"/>
          <a:cs typeface="+mn-cs"/>
        </a:defRPr>
      </a:lvl1pPr>
      <a:lvl2pPr marL="213868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7485" kern="1200">
          <a:solidFill>
            <a:schemeClr val="tx1"/>
          </a:solidFill>
          <a:latin typeface="+mn-lt"/>
          <a:ea typeface="+mn-ea"/>
          <a:cs typeface="+mn-cs"/>
        </a:defRPr>
      </a:lvl2pPr>
      <a:lvl3pPr marL="356425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6235" kern="1200">
          <a:solidFill>
            <a:schemeClr val="tx1"/>
          </a:solidFill>
          <a:latin typeface="+mn-lt"/>
          <a:ea typeface="+mn-ea"/>
          <a:cs typeface="+mn-cs"/>
        </a:defRPr>
      </a:lvl3pPr>
      <a:lvl4pPr marL="498983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4pPr>
      <a:lvl5pPr marL="641540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5pPr>
      <a:lvl6pPr marL="784098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6pPr>
      <a:lvl7pPr marL="926655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7pPr>
      <a:lvl8pPr marL="10692130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8pPr>
      <a:lvl9pPr marL="12117705" indent="-713105" algn="l" defTabSz="2851150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sz="56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1pPr>
      <a:lvl2pPr marL="142557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2pPr>
      <a:lvl3pPr marL="285115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3pPr>
      <a:lvl4pPr marL="427672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4pPr>
      <a:lvl5pPr marL="570230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5pPr>
      <a:lvl6pPr marL="712787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6pPr>
      <a:lvl7pPr marL="855345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7pPr>
      <a:lvl8pPr marL="9979025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8pPr>
      <a:lvl9pPr marL="11404600" algn="l" defTabSz="2851150" rtl="0" eaLnBrk="1" latinLnBrk="0" hangingPunct="1">
        <a:defRPr sz="56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300355" y="1986915"/>
            <a:ext cx="9354820" cy="19123660"/>
          </a:xfrm>
          <a:prstGeom prst="rect">
            <a:avLst/>
          </a:prstGeom>
          <a:solidFill>
            <a:srgbClr val="D8CDB1"/>
          </a:solidFill>
          <a:ln w="2222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0355" y="181610"/>
            <a:ext cx="29649420" cy="1805305"/>
          </a:xfrm>
          <a:prstGeom prst="rect">
            <a:avLst/>
          </a:prstGeom>
          <a:solidFill>
            <a:srgbClr val="DE914D"/>
          </a:solidFill>
          <a:ln w="31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buClrTx/>
              <a:buSzTx/>
              <a:buFontTx/>
            </a:pPr>
            <a:r>
              <a:rPr lang="zh-CN" altLang="en-US" sz="8000" spc="300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建设工程规划许可变更公示</a:t>
            </a:r>
            <a:endParaRPr lang="zh-CN" altLang="en-US" sz="8000" spc="3000" dirty="0">
              <a:solidFill>
                <a:schemeClr val="tx1"/>
              </a:solidFill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339725" y="2261870"/>
            <a:ext cx="9315450" cy="18573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500" spc="3000" dirty="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公示说明</a:t>
            </a:r>
            <a:endParaRPr lang="zh-CN" altLang="en-US" sz="3500" spc="3000" dirty="0"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公示类型：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规划许可证建设单位及项目名称变更公示</a:t>
            </a:r>
            <a:endParaRPr lang="zh-CN" altLang="en-US" sz="27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公示时间：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公示期限：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2024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11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月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18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至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2024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11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月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27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日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公式方式：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(1)</a:t>
            </a:r>
            <a:r>
              <a:rPr lang="zh-CN" altLang="en-US" sz="2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兴宁市自然资源局门户网站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</a:t>
            </a:r>
            <a:r>
              <a:rPr lang="zh-CN" altLang="en-US" sz="27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http://www.xingning.gov.cn/zfjg/xnszrzyj/index.html 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(2)建设项目现场公示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审批机关：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兴宁市自然资源局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建设单位：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广东胜俐实业投资有限公司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项目名称：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广东胜俐实业投资有限公司仁瑞达大厦新建项目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建设地点：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兴宁市福兴街道兴南大道西侧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42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号区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eaLnBrk="0">
              <a:lnSpc>
                <a:spcPct val="145000"/>
              </a:lnSpc>
              <a:spcBef>
                <a:spcPts val="815"/>
              </a:spcBef>
            </a:pPr>
            <a:r>
              <a:rPr lang="zh-CN" altLang="en-US" sz="27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公示内容</a:t>
            </a:r>
            <a:r>
              <a:rPr lang="zh-CN" altLang="en-US" sz="27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根据《广东省企业投资项目备案证》显示，原兴宁市仁瑞达大厦项目建设单位由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兴宁市仁瑞酒店投资管理连锁有限公司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变更为广东胜俐实业投资有限公司；建设项目项目名称由兴宁市仁瑞达大厦变更为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广东胜俐实业投资有限公司仁瑞达大厦新建项目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en-US" altLang="zh-CN" sz="2700" kern="0" spc="70" dirty="0" smtClean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eaLnBrk="0">
              <a:lnSpc>
                <a:spcPct val="145000"/>
              </a:lnSpc>
              <a:spcBef>
                <a:spcPts val="815"/>
              </a:spcBef>
            </a:pP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我局拟核发该项目变更后的</a:t>
            </a:r>
            <a:r>
              <a:rPr lang="en-US" altLang="zh-CN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建设工程规划许可证</a:t>
            </a:r>
            <a:r>
              <a:rPr lang="en-US" altLang="zh-CN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》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，现予公示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2700" kern="0" spc="70" dirty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fontAlgn="auto">
              <a:lnSpc>
                <a:spcPct val="160000"/>
              </a:lnSpc>
            </a:pP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凡与以上事项有重大利益关系的关系人（单位）可依照《中华人民共和国城乡规划法》及《广东省城乡规划条例》的规定，在公示之日起10日内以真实身份向我局提出书面意见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并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附有联系方式。逾期末提出的，视为放弃申诉权利。本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方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案涉及的利害关系人，依法享有听证权，如需要求听证的，应于本方案公示期限内向兴宁市自然资源局提出申请参加听证，逾期未提出申请，视为放弃。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 eaLnBrk="0">
              <a:lnSpc>
                <a:spcPct val="145000"/>
              </a:lnSpc>
              <a:spcBef>
                <a:spcPts val="815"/>
              </a:spcBef>
            </a:pP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联系电话： </a:t>
            </a:r>
            <a:r>
              <a:rPr lang="en-US" altLang="zh-CN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0753-3238673</a:t>
            </a:r>
            <a:r>
              <a:rPr lang="zh-CN" altLang="en-US" sz="2700" kern="0" spc="70" dirty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（城市规划股</a:t>
            </a:r>
            <a:r>
              <a:rPr lang="zh-CN" altLang="en-US" sz="2700" kern="0" spc="70" dirty="0" smtClean="0">
                <a:solidFill>
                  <a:srgbClr val="000000">
                    <a:alpha val="10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</a:t>
            </a:r>
            <a:endParaRPr lang="en-US" altLang="zh-CN" sz="2700" kern="0" spc="70" dirty="0" smtClean="0">
              <a:solidFill>
                <a:srgbClr val="000000">
                  <a:alpha val="10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just" eaLnBrk="0">
              <a:lnSpc>
                <a:spcPct val="145000"/>
              </a:lnSpc>
              <a:spcBef>
                <a:spcPts val="815"/>
              </a:spcBef>
            </a:pP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                                                      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兴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宁市自然资源局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r" fontAlgn="auto">
              <a:lnSpc>
                <a:spcPct val="160000"/>
              </a:lnSpc>
            </a:pP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</a:t>
            </a:r>
            <a:r>
              <a:rPr lang="en-US" altLang="zh-CN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11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</a:t>
            </a:r>
            <a:r>
              <a:rPr lang="en-US" altLang="zh-CN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18</a:t>
            </a:r>
            <a:r>
              <a:rPr lang="zh-CN" altLang="en-US" sz="27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</a:t>
            </a:r>
            <a:endParaRPr lang="zh-CN" altLang="en-US" sz="27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0355" y="168910"/>
            <a:ext cx="29649420" cy="2094166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 descr="WXWorkLocal_173190053742"/>
          <p:cNvPicPr>
            <a:picLocks noChangeAspect="1"/>
          </p:cNvPicPr>
          <p:nvPr/>
        </p:nvPicPr>
        <p:blipFill>
          <a:blip r:embed="rId1"/>
          <a:srcRect l="9239" t="26801" r="4576" b="17046"/>
          <a:stretch>
            <a:fillRect/>
          </a:stretch>
        </p:blipFill>
        <p:spPr>
          <a:xfrm>
            <a:off x="9757410" y="3015615"/>
            <a:ext cx="20055840" cy="174123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690</Words>
  <Application>WPS 演示</Application>
  <PresentationFormat>自定义</PresentationFormat>
  <Paragraphs>20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Calibri</vt:lpstr>
      <vt:lpstr>Arial Unicode MS</vt:lpstr>
      <vt:lpstr>Calibri Light</vt:lpstr>
      <vt:lpstr>等线 Light</vt:lpstr>
      <vt:lpstr>等线</vt:lpstr>
      <vt:lpstr>Office 主题​​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GIGATYBE2</cp:lastModifiedBy>
  <cp:revision>124</cp:revision>
  <dcterms:created xsi:type="dcterms:W3CDTF">2021-06-04T03:10:00Z</dcterms:created>
  <dcterms:modified xsi:type="dcterms:W3CDTF">2024-11-18T03:30:34Z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FF5444E2AF0044B9BE96E27EA6867B27</vt:lpwstr>
  </property>
  <property fmtid="{D5CDD505-2E9C-101B-9397-08002B2CF9AE}" pid="3" name="KSOProductBuildVer">
    <vt:lpwstr>2052-12.1.0.18912</vt:lpwstr>
  </property>
  <property fmtid="{D5CDD505-2E9C-101B-9397-08002B2CF9AE}" pid="4" name="KSOSaveFontToCloudKey">
    <vt:lpwstr>890751066_btnclosed</vt:lpwstr>
  </property>
</Properties>
</file>